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5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Florin\Desktop\Sylvie  2015\PL BA 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672" y="704528"/>
            <a:ext cx="3399084" cy="1133028"/>
          </a:xfrm>
          <a:prstGeom prst="rect">
            <a:avLst/>
          </a:prstGeom>
          <a:noFill/>
        </p:spPr>
      </p:pic>
      <p:sp>
        <p:nvSpPr>
          <p:cNvPr id="92" name="Rectangle 91"/>
          <p:cNvSpPr/>
          <p:nvPr/>
        </p:nvSpPr>
        <p:spPr>
          <a:xfrm>
            <a:off x="5301208" y="876860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93" name="Rectangle 2"/>
          <p:cNvSpPr>
            <a:spLocks noChangeArrowheads="1"/>
          </p:cNvSpPr>
          <p:nvPr/>
        </p:nvSpPr>
        <p:spPr bwMode="auto">
          <a:xfrm>
            <a:off x="5301208" y="9038874"/>
            <a:ext cx="1373081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3760161075022</a:t>
            </a:r>
          </a:p>
        </p:txBody>
      </p:sp>
      <p:sp>
        <p:nvSpPr>
          <p:cNvPr id="94" name="Rectangle 93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95" name="Rectangle 2"/>
          <p:cNvSpPr>
            <a:spLocks noChangeArrowheads="1"/>
          </p:cNvSpPr>
          <p:nvPr/>
        </p:nvSpPr>
        <p:spPr bwMode="auto">
          <a:xfrm>
            <a:off x="3933056" y="9057456"/>
            <a:ext cx="1373081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3760161075015</a:t>
            </a:r>
          </a:p>
        </p:txBody>
      </p:sp>
      <p:grpSp>
        <p:nvGrpSpPr>
          <p:cNvPr id="22" name="Groupe 5"/>
          <p:cNvGrpSpPr/>
          <p:nvPr/>
        </p:nvGrpSpPr>
        <p:grpSpPr>
          <a:xfrm>
            <a:off x="4130191" y="2972237"/>
            <a:ext cx="1621957" cy="332703"/>
            <a:chOff x="-3502416" y="3540180"/>
            <a:chExt cx="3913934" cy="907995"/>
          </a:xfrm>
        </p:grpSpPr>
        <p:pic>
          <p:nvPicPr>
            <p:cNvPr id="23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3" cstate="print"/>
            <a:srcRect r="47456"/>
            <a:stretch>
              <a:fillRect/>
            </a:stretch>
          </p:blipFill>
          <p:spPr bwMode="auto">
            <a:xfrm>
              <a:off x="-2368675" y="3540180"/>
              <a:ext cx="1251942" cy="885823"/>
            </a:xfrm>
            <a:prstGeom prst="rect">
              <a:avLst/>
            </a:prstGeom>
            <a:noFill/>
          </p:spPr>
        </p:pic>
        <p:pic>
          <p:nvPicPr>
            <p:cNvPr id="24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4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25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5" cstate="print"/>
            <a:srcRect r="50872"/>
            <a:stretch>
              <a:fillRect/>
            </a:stretch>
          </p:blipFill>
          <p:spPr bwMode="auto">
            <a:xfrm>
              <a:off x="-886239" y="3562351"/>
              <a:ext cx="1297757" cy="885824"/>
            </a:xfrm>
            <a:prstGeom prst="rect">
              <a:avLst/>
            </a:prstGeom>
            <a:noFill/>
          </p:spPr>
        </p:pic>
      </p:grp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076700" y="1065212"/>
            <a:ext cx="2520000" cy="935460"/>
          </a:xfrm>
          <a:prstGeom prst="rect">
            <a:avLst/>
          </a:prstGeom>
          <a:solidFill>
            <a:srgbClr val="ABCE25"/>
          </a:solidFill>
          <a:ln w="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Plancher pour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abri BA 4040.02 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err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Ref</a:t>
            </a: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. PL BA 4040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-Produit fabriqué en EUROPE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- Installation </a:t>
            </a: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facile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- Produit PEFC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505279"/>
              </p:ext>
            </p:extLst>
          </p:nvPr>
        </p:nvGraphicFramePr>
        <p:xfrm>
          <a:off x="260351" y="3729040"/>
          <a:ext cx="3600450" cy="2495859"/>
        </p:xfrm>
        <a:graphic>
          <a:graphicData uri="http://schemas.openxmlformats.org/drawingml/2006/table">
            <a:tbl>
              <a:tblPr/>
              <a:tblGrid>
                <a:gridCol w="1080417"/>
                <a:gridCol w="2425543"/>
                <a:gridCol w="94490"/>
              </a:tblGrid>
              <a:tr h="157734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1432869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Plancher </a:t>
                      </a: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pour BA 4040.02 N en panneaux de particules traitées épaisseur 12 mm à fixer sur 9 </a:t>
                      </a:r>
                      <a:r>
                        <a:rPr kumimoji="0" lang="fr-FR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solievttes</a:t>
                      </a: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en bois massif section 70x40 mm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A monter soi-même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CARACTERISTIQUES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Fabricant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FORESTA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157734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Dimension du colis (</a:t>
                      </a:r>
                      <a:r>
                        <a:rPr lang="fr-FR" sz="900" dirty="0" err="1">
                          <a:latin typeface="Calibri"/>
                          <a:ea typeface="Calibri"/>
                          <a:cs typeface="Times New Roman"/>
                        </a:rPr>
                        <a:t>LxPxH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300 x 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60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15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cm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Poids du colis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smtClean="0">
                          <a:latin typeface="Calibri"/>
                          <a:ea typeface="Calibri"/>
                          <a:cs typeface="Times New Roman"/>
                        </a:rPr>
                        <a:t>45 kg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3645024" y="848544"/>
            <a:ext cx="79208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0,05 m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260648" y="1712640"/>
            <a:ext cx="115212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4,00 m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1268760" y="416496"/>
            <a:ext cx="575915" cy="29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4,00 m</a:t>
            </a:r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 flipV="1">
            <a:off x="3717032" y="776536"/>
            <a:ext cx="0" cy="43204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" name="AutoShape 11"/>
          <p:cNvCxnSpPr>
            <a:cxnSpLocks noChangeShapeType="1"/>
          </p:cNvCxnSpPr>
          <p:nvPr/>
        </p:nvCxnSpPr>
        <p:spPr bwMode="auto">
          <a:xfrm>
            <a:off x="332656" y="1280592"/>
            <a:ext cx="936104" cy="72008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8" name="AutoShape 11"/>
          <p:cNvCxnSpPr>
            <a:cxnSpLocks noChangeShapeType="1"/>
          </p:cNvCxnSpPr>
          <p:nvPr/>
        </p:nvCxnSpPr>
        <p:spPr bwMode="auto">
          <a:xfrm flipV="1">
            <a:off x="404664" y="560512"/>
            <a:ext cx="2232248" cy="43204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pic>
        <p:nvPicPr>
          <p:cNvPr id="42" name="Image 22"/>
          <p:cNvPicPr/>
          <p:nvPr/>
        </p:nvPicPr>
        <p:blipFill>
          <a:blip r:embed="rId7" cstate="print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9052" y="2792761"/>
            <a:ext cx="520268" cy="669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Rectangle 42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 smtClean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91</Words>
  <Application>Microsoft Office PowerPoint</Application>
  <PresentationFormat>Format A4 (210 x 297 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secretariat1</cp:lastModifiedBy>
  <cp:revision>32</cp:revision>
  <dcterms:created xsi:type="dcterms:W3CDTF">2015-01-12T13:00:08Z</dcterms:created>
  <dcterms:modified xsi:type="dcterms:W3CDTF">2015-01-20T13:33:01Z</dcterms:modified>
</cp:coreProperties>
</file>